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9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8F81D1-17F4-43A5-AF8E-67A360DB9C53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4293FA-19CE-4105-B0C5-D183A221C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862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293FA-19CE-4105-B0C5-D183A221CF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18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E6556-F5E6-4298-AB75-70BDB87217F6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511A8-F64F-40B2-BEEE-DCF0ADA2D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083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E6556-F5E6-4298-AB75-70BDB87217F6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511A8-F64F-40B2-BEEE-DCF0ADA2D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162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E6556-F5E6-4298-AB75-70BDB87217F6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511A8-F64F-40B2-BEEE-DCF0ADA2D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807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E6556-F5E6-4298-AB75-70BDB87217F6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511A8-F64F-40B2-BEEE-DCF0ADA2D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253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E6556-F5E6-4298-AB75-70BDB87217F6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511A8-F64F-40B2-BEEE-DCF0ADA2D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662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E6556-F5E6-4298-AB75-70BDB87217F6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511A8-F64F-40B2-BEEE-DCF0ADA2D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301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E6556-F5E6-4298-AB75-70BDB87217F6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511A8-F64F-40B2-BEEE-DCF0ADA2D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740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E6556-F5E6-4298-AB75-70BDB87217F6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511A8-F64F-40B2-BEEE-DCF0ADA2D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35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E6556-F5E6-4298-AB75-70BDB87217F6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511A8-F64F-40B2-BEEE-DCF0ADA2D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32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E6556-F5E6-4298-AB75-70BDB87217F6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511A8-F64F-40B2-BEEE-DCF0ADA2D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5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E6556-F5E6-4298-AB75-70BDB87217F6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511A8-F64F-40B2-BEEE-DCF0ADA2D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59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E6556-F5E6-4298-AB75-70BDB87217F6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8511A8-F64F-40B2-BEEE-DCF0ADA2D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668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3048000" y="52022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4400" u="sng" dirty="0" smtClean="0"/>
              <a:t>Suresh Selvaraj </a:t>
            </a:r>
            <a:endParaRPr lang="en-US" sz="4400" u="sng" dirty="0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503545" y="991365"/>
            <a:ext cx="5341452" cy="2387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 Service </a:t>
            </a:r>
            <a:r>
              <a:rPr lang="en-US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101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387" y="991365"/>
            <a:ext cx="4800100" cy="4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85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33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08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89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081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84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639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059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1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678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69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54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703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21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43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74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80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4257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1303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2036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57529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3299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1570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1957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6726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58512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4268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61739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46922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94818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71091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57479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9392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8211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4996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118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522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213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490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62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</Words>
  <Application>Microsoft Office PowerPoint</Application>
  <PresentationFormat>Widescreen</PresentationFormat>
  <Paragraphs>3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Micro Service 101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Cognizant Technology Solutions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 Service 101</dc:title>
  <dc:creator>Selvaraj, Suresh (Cognizant)</dc:creator>
  <cp:lastModifiedBy>Selvaraj, Suresh (Cognizant)</cp:lastModifiedBy>
  <cp:revision>3</cp:revision>
  <dcterms:created xsi:type="dcterms:W3CDTF">2017-11-29T14:39:17Z</dcterms:created>
  <dcterms:modified xsi:type="dcterms:W3CDTF">2017-11-29T14:43:37Z</dcterms:modified>
</cp:coreProperties>
</file>